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Open Sans Bold" charset="1" panose="020B0806030504020204"/>
      <p:regular r:id="rId14"/>
    </p:embeddedFont>
    <p:embeddedFont>
      <p:font typeface="Open Sans Bold Italics" charset="1" panose="020B0806030504020204"/>
      <p:regular r:id="rId15"/>
    </p:embeddedFont>
    <p:embeddedFont>
      <p:font typeface="Roboto Bold" charset="1" panose="020000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67165" y="312432"/>
            <a:ext cx="6941072" cy="9673968"/>
          </a:xfrm>
          <a:custGeom>
            <a:avLst/>
            <a:gdLst/>
            <a:ahLst/>
            <a:cxnLst/>
            <a:rect r="r" b="b" t="t" l="l"/>
            <a:pathLst>
              <a:path h="9673968" w="6941072">
                <a:moveTo>
                  <a:pt x="0" y="0"/>
                </a:moveTo>
                <a:lnTo>
                  <a:pt x="6941072" y="0"/>
                </a:lnTo>
                <a:lnTo>
                  <a:pt x="6941072" y="9673968"/>
                </a:lnTo>
                <a:lnTo>
                  <a:pt x="0" y="967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085527" y="3848104"/>
            <a:ext cx="6808708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“Ci sentiamo </a:t>
            </a:r>
            <a:r>
              <a:rPr lang="en-US" b="true" sz="3399" i="true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davvero</a:t>
            </a: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al sicuro?”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Anna Beleaga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10731" y="360656"/>
            <a:ext cx="6457867" cy="9407239"/>
          </a:xfrm>
          <a:custGeom>
            <a:avLst/>
            <a:gdLst/>
            <a:ahLst/>
            <a:cxnLst/>
            <a:rect r="r" b="b" t="t" l="l"/>
            <a:pathLst>
              <a:path h="9407239" w="6457867">
                <a:moveTo>
                  <a:pt x="0" y="0"/>
                </a:moveTo>
                <a:lnTo>
                  <a:pt x="6457867" y="0"/>
                </a:lnTo>
                <a:lnTo>
                  <a:pt x="6457867" y="9407239"/>
                </a:lnTo>
                <a:lnTo>
                  <a:pt x="0" y="940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071597" y="3848104"/>
            <a:ext cx="6836569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“Quando la pace cambia forma”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Giuseppe Caudullo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36480" y="254359"/>
            <a:ext cx="6930357" cy="9778281"/>
          </a:xfrm>
          <a:custGeom>
            <a:avLst/>
            <a:gdLst/>
            <a:ahLst/>
            <a:cxnLst/>
            <a:rect r="r" b="b" t="t" l="l"/>
            <a:pathLst>
              <a:path h="9778281" w="6930357">
                <a:moveTo>
                  <a:pt x="0" y="0"/>
                </a:moveTo>
                <a:lnTo>
                  <a:pt x="6930356" y="0"/>
                </a:lnTo>
                <a:lnTo>
                  <a:pt x="6930356" y="9778282"/>
                </a:lnTo>
                <a:lnTo>
                  <a:pt x="0" y="9778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241213" y="3848104"/>
            <a:ext cx="2497336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“Lotta”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Cinelli Eiuel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58778" y="338307"/>
            <a:ext cx="6785222" cy="9610385"/>
          </a:xfrm>
          <a:custGeom>
            <a:avLst/>
            <a:gdLst/>
            <a:ahLst/>
            <a:cxnLst/>
            <a:rect r="r" b="b" t="t" l="l"/>
            <a:pathLst>
              <a:path h="9610385" w="6785222">
                <a:moveTo>
                  <a:pt x="0" y="0"/>
                </a:moveTo>
                <a:lnTo>
                  <a:pt x="6785222" y="0"/>
                </a:lnTo>
                <a:lnTo>
                  <a:pt x="6785222" y="9610386"/>
                </a:lnTo>
                <a:lnTo>
                  <a:pt x="0" y="9610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700300" y="3919855"/>
            <a:ext cx="8312644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“Non dimenticare il passato, coltiva un futuro diverso”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Tommaso Ferreri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19734" y="257706"/>
            <a:ext cx="6524296" cy="9320423"/>
          </a:xfrm>
          <a:custGeom>
            <a:avLst/>
            <a:gdLst/>
            <a:ahLst/>
            <a:cxnLst/>
            <a:rect r="r" b="b" t="t" l="l"/>
            <a:pathLst>
              <a:path h="9320423" w="6524296">
                <a:moveTo>
                  <a:pt x="0" y="0"/>
                </a:moveTo>
                <a:lnTo>
                  <a:pt x="6524296" y="0"/>
                </a:lnTo>
                <a:lnTo>
                  <a:pt x="6524296" y="9320423"/>
                </a:lnTo>
                <a:lnTo>
                  <a:pt x="0" y="932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77261" y="3848104"/>
            <a:ext cx="3825240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“Niente di nuovo”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Greta Lombardo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6827" y="766725"/>
            <a:ext cx="6736203" cy="3719813"/>
          </a:xfrm>
          <a:custGeom>
            <a:avLst/>
            <a:gdLst/>
            <a:ahLst/>
            <a:cxnLst/>
            <a:rect r="r" b="b" t="t" l="l"/>
            <a:pathLst>
              <a:path h="3719813" w="6736203">
                <a:moveTo>
                  <a:pt x="0" y="0"/>
                </a:moveTo>
                <a:lnTo>
                  <a:pt x="6736202" y="0"/>
                </a:lnTo>
                <a:lnTo>
                  <a:pt x="6736202" y="3719813"/>
                </a:lnTo>
                <a:lnTo>
                  <a:pt x="0" y="371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6827" y="5157567"/>
            <a:ext cx="6736203" cy="3938625"/>
          </a:xfrm>
          <a:custGeom>
            <a:avLst/>
            <a:gdLst/>
            <a:ahLst/>
            <a:cxnLst/>
            <a:rect r="r" b="b" t="t" l="l"/>
            <a:pathLst>
              <a:path h="3938625" w="6736203">
                <a:moveTo>
                  <a:pt x="0" y="0"/>
                </a:moveTo>
                <a:lnTo>
                  <a:pt x="6736202" y="0"/>
                </a:lnTo>
                <a:lnTo>
                  <a:pt x="6736202" y="3938625"/>
                </a:lnTo>
                <a:lnTo>
                  <a:pt x="0" y="3938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75734" y="999892"/>
            <a:ext cx="6625372" cy="3486646"/>
          </a:xfrm>
          <a:custGeom>
            <a:avLst/>
            <a:gdLst/>
            <a:ahLst/>
            <a:cxnLst/>
            <a:rect r="r" b="b" t="t" l="l"/>
            <a:pathLst>
              <a:path h="3486646" w="6625372">
                <a:moveTo>
                  <a:pt x="0" y="0"/>
                </a:moveTo>
                <a:lnTo>
                  <a:pt x="6625372" y="0"/>
                </a:lnTo>
                <a:lnTo>
                  <a:pt x="6625372" y="3486645"/>
                </a:lnTo>
                <a:lnTo>
                  <a:pt x="0" y="3486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3" t="0" r="-356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88668" y="5143500"/>
            <a:ext cx="6595045" cy="3790875"/>
          </a:xfrm>
          <a:custGeom>
            <a:avLst/>
            <a:gdLst/>
            <a:ahLst/>
            <a:cxnLst/>
            <a:rect r="r" b="b" t="t" l="l"/>
            <a:pathLst>
              <a:path h="3790875" w="6595045">
                <a:moveTo>
                  <a:pt x="0" y="0"/>
                </a:moveTo>
                <a:lnTo>
                  <a:pt x="6595045" y="0"/>
                </a:lnTo>
                <a:lnTo>
                  <a:pt x="6595045" y="3790875"/>
                </a:lnTo>
                <a:lnTo>
                  <a:pt x="0" y="3790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6122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54721" y="4581170"/>
            <a:ext cx="4974190" cy="43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b="true" sz="253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“Redatto” - Claudio Apostoli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95391" y="9048567"/>
            <a:ext cx="4974190" cy="88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b="true" sz="253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“La memoria è l’unica mossa” - Giorgia Fasana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899096" y="4581170"/>
            <a:ext cx="4974190" cy="43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“Vivi davvero” - Gonzales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35008" y="9115350"/>
            <a:ext cx="6166098" cy="43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“Guerra civile” - Silva Nobres Krystal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36485" y="198755"/>
            <a:ext cx="2996614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Progetti video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8770" y="5382561"/>
            <a:ext cx="6793127" cy="3396564"/>
          </a:xfrm>
          <a:custGeom>
            <a:avLst/>
            <a:gdLst/>
            <a:ahLst/>
            <a:cxnLst/>
            <a:rect r="r" b="b" t="t" l="l"/>
            <a:pathLst>
              <a:path h="3396564" w="6793127">
                <a:moveTo>
                  <a:pt x="0" y="0"/>
                </a:moveTo>
                <a:lnTo>
                  <a:pt x="6793128" y="0"/>
                </a:lnTo>
                <a:lnTo>
                  <a:pt x="6793128" y="3396563"/>
                </a:lnTo>
                <a:lnTo>
                  <a:pt x="0" y="3396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09749" y="1028700"/>
            <a:ext cx="6857397" cy="3402983"/>
          </a:xfrm>
          <a:custGeom>
            <a:avLst/>
            <a:gdLst/>
            <a:ahLst/>
            <a:cxnLst/>
            <a:rect r="r" b="b" t="t" l="l"/>
            <a:pathLst>
              <a:path h="3402983" w="6857397">
                <a:moveTo>
                  <a:pt x="0" y="0"/>
                </a:moveTo>
                <a:lnTo>
                  <a:pt x="6857397" y="0"/>
                </a:lnTo>
                <a:lnTo>
                  <a:pt x="6857397" y="3402983"/>
                </a:lnTo>
                <a:lnTo>
                  <a:pt x="0" y="3402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09749" y="5382561"/>
            <a:ext cx="6933598" cy="3406130"/>
          </a:xfrm>
          <a:custGeom>
            <a:avLst/>
            <a:gdLst/>
            <a:ahLst/>
            <a:cxnLst/>
            <a:rect r="r" b="b" t="t" l="l"/>
            <a:pathLst>
              <a:path h="3406130" w="6933598">
                <a:moveTo>
                  <a:pt x="0" y="0"/>
                </a:moveTo>
                <a:lnTo>
                  <a:pt x="6933598" y="0"/>
                </a:lnTo>
                <a:lnTo>
                  <a:pt x="6933598" y="3406130"/>
                </a:lnTo>
                <a:lnTo>
                  <a:pt x="0" y="3406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8770" y="1028700"/>
            <a:ext cx="6793127" cy="3396564"/>
          </a:xfrm>
          <a:custGeom>
            <a:avLst/>
            <a:gdLst/>
            <a:ahLst/>
            <a:cxnLst/>
            <a:rect r="r" b="b" t="t" l="l"/>
            <a:pathLst>
              <a:path h="3396564" w="6793127">
                <a:moveTo>
                  <a:pt x="0" y="0"/>
                </a:moveTo>
                <a:lnTo>
                  <a:pt x="6793128" y="0"/>
                </a:lnTo>
                <a:lnTo>
                  <a:pt x="6793128" y="3396564"/>
                </a:lnTo>
                <a:lnTo>
                  <a:pt x="0" y="3396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36485" y="198755"/>
            <a:ext cx="2996614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Progetti video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8893316"/>
            <a:ext cx="7376344" cy="88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“La bambola della memoria” - </a:t>
            </a:r>
          </a:p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Maddalena Maifrini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09749" y="4574136"/>
            <a:ext cx="6092750" cy="43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“Frammenti di Rosso” - Sara Moretti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04941" y="9115350"/>
            <a:ext cx="6166098" cy="43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Matilde Nobilio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43734" y="4574136"/>
            <a:ext cx="6092750" cy="43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“Voci nel buio” - Angela Pastore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3000" y="6283185"/>
            <a:ext cx="4447112" cy="3855036"/>
          </a:xfrm>
          <a:custGeom>
            <a:avLst/>
            <a:gdLst/>
            <a:ahLst/>
            <a:cxnLst/>
            <a:rect r="r" b="b" t="t" l="l"/>
            <a:pathLst>
              <a:path h="3855036" w="4447112">
                <a:moveTo>
                  <a:pt x="0" y="0"/>
                </a:moveTo>
                <a:lnTo>
                  <a:pt x="4447112" y="0"/>
                </a:lnTo>
                <a:lnTo>
                  <a:pt x="4447112" y="3855036"/>
                </a:lnTo>
                <a:lnTo>
                  <a:pt x="0" y="3855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013" r="-329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7580" y="718789"/>
            <a:ext cx="3034257" cy="5323257"/>
          </a:xfrm>
          <a:custGeom>
            <a:avLst/>
            <a:gdLst/>
            <a:ahLst/>
            <a:cxnLst/>
            <a:rect r="r" b="b" t="t" l="l"/>
            <a:pathLst>
              <a:path h="5323257" w="3034257">
                <a:moveTo>
                  <a:pt x="0" y="0"/>
                </a:moveTo>
                <a:lnTo>
                  <a:pt x="3034257" y="0"/>
                </a:lnTo>
                <a:lnTo>
                  <a:pt x="3034257" y="5323257"/>
                </a:lnTo>
                <a:lnTo>
                  <a:pt x="0" y="5323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81562" y="1028700"/>
            <a:ext cx="7455022" cy="3680917"/>
          </a:xfrm>
          <a:custGeom>
            <a:avLst/>
            <a:gdLst/>
            <a:ahLst/>
            <a:cxnLst/>
            <a:rect r="r" b="b" t="t" l="l"/>
            <a:pathLst>
              <a:path h="3680917" w="7455022">
                <a:moveTo>
                  <a:pt x="0" y="0"/>
                </a:moveTo>
                <a:lnTo>
                  <a:pt x="7455022" y="0"/>
                </a:lnTo>
                <a:lnTo>
                  <a:pt x="7455022" y="3680917"/>
                </a:lnTo>
                <a:lnTo>
                  <a:pt x="0" y="36809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464902" y="5589635"/>
            <a:ext cx="4612001" cy="4548586"/>
          </a:xfrm>
          <a:custGeom>
            <a:avLst/>
            <a:gdLst/>
            <a:ahLst/>
            <a:cxnLst/>
            <a:rect r="r" b="b" t="t" l="l"/>
            <a:pathLst>
              <a:path h="4548586" w="4612001">
                <a:moveTo>
                  <a:pt x="0" y="0"/>
                </a:moveTo>
                <a:lnTo>
                  <a:pt x="4612001" y="0"/>
                </a:lnTo>
                <a:lnTo>
                  <a:pt x="4612001" y="4548586"/>
                </a:lnTo>
                <a:lnTo>
                  <a:pt x="0" y="4548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691837" y="3031045"/>
            <a:ext cx="2042101" cy="88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Alessandro Rodighiero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869126" y="1682909"/>
            <a:ext cx="3818956" cy="88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“Memoria e futuro della pace”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591109" y="2644529"/>
            <a:ext cx="2374991" cy="43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Alice Salaorni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07302" y="7570289"/>
            <a:ext cx="3233775" cy="88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“Distanza Emotiva” </a:t>
            </a:r>
          </a:p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Aurora Ravelli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03061" y="6420759"/>
            <a:ext cx="3233775" cy="1336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“Il peso delle cose semplici” </a:t>
            </a:r>
          </a:p>
          <a:p>
            <a:pPr algn="ctr">
              <a:lnSpc>
                <a:spcPts val="3554"/>
              </a:lnSpc>
            </a:pPr>
            <a:r>
              <a:rPr lang="en-US" sz="253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Giovanni Sarasini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24190" y="88869"/>
            <a:ext cx="2996614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Progetti video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DAHLVl6QpOQ</dc:identifier>
  <dcterms:modified xsi:type="dcterms:W3CDTF">2011-08-01T06:04:30Z</dcterms:modified>
  <cp:revision>1</cp:revision>
  <dc:title>“Ci sentiamo davvero al sicuro?” Anna Beleaga</dc:title>
</cp:coreProperties>
</file>